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tif" ContentType="image/tif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1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2069C06D-4ED8-42C6-905D-CA84CA1B6CBF}" type="datetime2">
              <a:rPr lang="en-US" smtClean="0"/>
              <a:t>Thursday, August 11,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A56EEE0E-EDB0-4D84-86B0-50833DF22902}" type="datetime2">
              <a:rPr lang="en-US" smtClean="0"/>
              <a:t>Thursday, August 11,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114372C-B5AB-4C39-B273-B99224EB4DD5}" type="datetime2">
              <a:rPr lang="en-US" smtClean="0"/>
              <a:t>Thursday, August 11,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14CB1CAA-32CD-4B55-B92A-B8F0843CACF4}" type="datetime2">
              <a:rPr lang="en-US" smtClean="0"/>
              <a:t>Thursday, August 11,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AD8CDC4-3D19-4983-B478-82F6B8E5AB66}" type="datetime2">
              <a:rPr lang="en-US" smtClean="0"/>
              <a:t>Thursday, August 11,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84B82477-D5D3-4181-8C11-75D0F2433A87}" type="datetime2">
              <a:rPr lang="en-US" smtClean="0"/>
              <a:t>Thursday, August 11, 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213E253B-1893-4367-8BAE-DF4BC10DC578}" type="datetime2">
              <a:rPr lang="en-US" smtClean="0"/>
              <a:t>Thursday, August 11, 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8B62300D-25B3-4603-86C9-4CB776489F00}" type="datetime2">
              <a:rPr lang="en-US" smtClean="0"/>
              <a:t>Thursday, August 11, 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C6314AD9-FCC8-48B7-B85B-012A91320DFF}" type="datetime2">
              <a:rPr lang="en-US" smtClean="0"/>
              <a:t>Thursday, August 11, 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182DC50-D5DB-4F94-B367-9876CD2C4012}" type="datetime2">
              <a:rPr lang="en-US" smtClean="0"/>
              <a:t>Thursday, August 11, 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292EB412-E790-42EA-81FE-2925D3A43D91}" type="datetime2">
              <a:rPr lang="en-US" smtClean="0"/>
              <a:t>Thursday, August 11, 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0B385921-A91A-409C-921C-0E0EC1E750EC}" type="datetime2">
              <a:rPr lang="en-US" smtClean="0"/>
              <a:t>Thursday, August 11,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.t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.t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.t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Harmony Unit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2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dirty="0" smtClean="0"/>
              <a:t>Mr. Gent’s Music Class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914718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 Things Shall Perish</a:t>
            </a:r>
            <a:endParaRPr lang="en-US" dirty="0"/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All Things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77" y="194315"/>
            <a:ext cx="7010400" cy="423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0297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Charlie Over the Ocean</a:t>
            </a:r>
            <a:endParaRPr lang="en-US" dirty="0"/>
          </a:p>
        </p:txBody>
      </p:sp>
      <p:sp>
        <p:nvSpPr>
          <p:cNvPr id="6" name="Vertical Text Placeholder 5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OTO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9" y="194315"/>
            <a:ext cx="5833872" cy="4612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1043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Charlie Over the Ocean (Cont.)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Game Rules</a:t>
            </a:r>
          </a:p>
          <a:p>
            <a:pPr>
              <a:buFontTx/>
              <a:buChar char="-"/>
            </a:pPr>
            <a:r>
              <a:rPr lang="en-US" dirty="0" smtClean="0"/>
              <a:t>Duck Duck Goose</a:t>
            </a:r>
          </a:p>
          <a:p>
            <a:pPr>
              <a:buFontTx/>
              <a:buChar char="-"/>
            </a:pPr>
            <a:r>
              <a:rPr lang="en-US" dirty="0" smtClean="0"/>
              <a:t>Chase begins on “Me”</a:t>
            </a:r>
          </a:p>
          <a:p>
            <a:pPr>
              <a:buFontTx/>
              <a:buChar char="-"/>
            </a:pPr>
            <a:r>
              <a:rPr lang="en-US" dirty="0" smtClean="0"/>
              <a:t>Run 2x around circle and to empty spot</a:t>
            </a:r>
          </a:p>
        </p:txBody>
      </p:sp>
    </p:spTree>
    <p:extLst>
      <p:ext uri="{BB962C8B-B14F-4D97-AF65-F5344CB8AC3E}">
        <p14:creationId xmlns:p14="http://schemas.microsoft.com/office/powerpoint/2010/main" val="6754301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Time!!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5337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Rhythm Matrix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8390276"/>
              </p:ext>
            </p:extLst>
          </p:nvPr>
        </p:nvGraphicFramePr>
        <p:xfrm>
          <a:off x="237469" y="711429"/>
          <a:ext cx="5836384" cy="3847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59096"/>
                <a:gridCol w="1459096"/>
                <a:gridCol w="1459096"/>
                <a:gridCol w="1459096"/>
              </a:tblGrid>
              <a:tr h="9617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617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617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617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Let’s build our own!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14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Charlie Over the Ocean</a:t>
            </a:r>
            <a:endParaRPr lang="en-US" dirty="0"/>
          </a:p>
        </p:txBody>
      </p:sp>
      <p:sp>
        <p:nvSpPr>
          <p:cNvPr id="6" name="Vertical Text Placeholder 5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OTO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9" y="194315"/>
            <a:ext cx="5833872" cy="4612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6697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Good Night, Stars our Light</a:t>
            </a:r>
            <a:endParaRPr lang="en-US" dirty="0"/>
          </a:p>
        </p:txBody>
      </p:sp>
      <p:sp>
        <p:nvSpPr>
          <p:cNvPr id="6" name="Vertical Text Placeholder 5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GNSOL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58" y="194315"/>
            <a:ext cx="5624634" cy="4308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7611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Kilter.thmx</Template>
  <TotalTime>40</TotalTime>
  <Words>60</Words>
  <Application>Microsoft Macintosh PowerPoint</Application>
  <PresentationFormat>On-screen Show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Kilter</vt:lpstr>
      <vt:lpstr>Harmony Unit</vt:lpstr>
      <vt:lpstr>All Things Shall Perish</vt:lpstr>
      <vt:lpstr>Charlie Over the Ocean</vt:lpstr>
      <vt:lpstr>Charlie Over the Ocean (Cont.)</vt:lpstr>
      <vt:lpstr>Review Time!!</vt:lpstr>
      <vt:lpstr>Rhythm Matrix</vt:lpstr>
      <vt:lpstr>Charlie Over the Ocean</vt:lpstr>
      <vt:lpstr>Good Night, Stars our Light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Harmony Unit</dc:title>
  <dc:creator>James Mathias Gent</dc:creator>
  <cp:lastModifiedBy>James Mathias Gent</cp:lastModifiedBy>
  <cp:revision>4</cp:revision>
  <dcterms:created xsi:type="dcterms:W3CDTF">2011-08-11T21:58:03Z</dcterms:created>
  <dcterms:modified xsi:type="dcterms:W3CDTF">2011-08-11T22:38:47Z</dcterms:modified>
</cp:coreProperties>
</file>